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df0d0ede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df0d0ede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df0d0ede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df0d0ede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df0d0ede5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df0d0ede5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df0d0ede5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df0d0ede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df0d0ede5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df0d0ede5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df0d0ede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8df0d0ede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df0d0ede5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df0d0ede5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df0d0ede5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df0d0ede5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df0d0ede5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df0d0ede5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df0d0ede5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df0d0ede5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df0d0ed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df0d0ed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df0d0ede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df0d0ede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df0d0ede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df0d0ede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df0d0ede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df0d0ede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df0d0ede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df0d0ede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df0d0ede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df0d0ede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df0d0ede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df0d0ede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df0d0ede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df0d0ede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6.jpg"/><Relationship Id="rId5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801525"/>
            <a:ext cx="8572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ЗАНЯТИЕ В 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НАЦИОНАЛЬНОМ </a:t>
            </a:r>
            <a:r>
              <a:rPr lang="en" sz="4000"/>
              <a:t>МУЗЕЕ 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РЕСПУБЛИКИ КОМИ</a:t>
            </a:r>
            <a:endParaRPr sz="40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8798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СОЦИАЛЬНАЯ ИСТОРИЯ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</a:t>
            </a:r>
            <a:endParaRPr/>
          </a:p>
        </p:txBody>
      </p:sp>
      <p:sp>
        <p:nvSpPr>
          <p:cNvPr id="119" name="Google Shape;119;p22"/>
          <p:cNvSpPr txBox="1"/>
          <p:nvPr/>
        </p:nvSpPr>
        <p:spPr>
          <a:xfrm>
            <a:off x="519550" y="477975"/>
            <a:ext cx="7606200" cy="8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Туалет находится слева от гардероба за перегородкой.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Если мне надо будет выбросить мусор, я выброшу его в мусорное ведро в туалете. 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000" y="1785700"/>
            <a:ext cx="4263720" cy="2842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14</a:t>
            </a:r>
            <a:endParaRPr/>
          </a:p>
        </p:txBody>
      </p:sp>
      <p:sp>
        <p:nvSpPr>
          <p:cNvPr id="126" name="Google Shape;126;p23"/>
          <p:cNvSpPr txBox="1"/>
          <p:nvPr/>
        </p:nvSpPr>
        <p:spPr>
          <a:xfrm>
            <a:off x="319325" y="1575575"/>
            <a:ext cx="8343900" cy="14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Занятие о насекомых будет проходить в Отделе природы.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Экскурсовод и помощник экскурсовода отведут меня и моих одноклассников туда.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Зал находится на втором этаже. Я могу попасть туда по лестнице. </a:t>
            </a:r>
            <a:endParaRPr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</a:t>
            </a:r>
            <a:endParaRPr/>
          </a:p>
        </p:txBody>
      </p:sp>
      <p:sp>
        <p:nvSpPr>
          <p:cNvPr id="132" name="Google Shape;132;p24"/>
          <p:cNvSpPr txBox="1"/>
          <p:nvPr/>
        </p:nvSpPr>
        <p:spPr>
          <a:xfrm>
            <a:off x="651175" y="329025"/>
            <a:ext cx="8565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В зале Отдела природы за витринами я увижу экспонаты - зверей, птиц, рыб и насекомых.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Экспонаты в витринах посетители рассматривают через стекло.</a:t>
            </a:r>
            <a:endParaRPr sz="1600"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250" y="1522700"/>
            <a:ext cx="4500030" cy="30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16</a:t>
            </a:r>
            <a:endParaRPr/>
          </a:p>
        </p:txBody>
      </p:sp>
      <p:sp>
        <p:nvSpPr>
          <p:cNvPr id="139" name="Google Shape;139;p25"/>
          <p:cNvSpPr txBox="1"/>
          <p:nvPr/>
        </p:nvSpPr>
        <p:spPr>
          <a:xfrm>
            <a:off x="176625" y="852025"/>
            <a:ext cx="78453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Экскурсовод расскажет нам о насекомых. Мы узнаем много нового и интересного про них.</a:t>
            </a:r>
            <a:endParaRPr sz="1600"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424" y="1997700"/>
            <a:ext cx="3203200" cy="21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8525" y="2007650"/>
            <a:ext cx="3203199" cy="2132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</a:t>
            </a:r>
            <a:endParaRPr/>
          </a:p>
        </p:txBody>
      </p:sp>
      <p:sp>
        <p:nvSpPr>
          <p:cNvPr id="147" name="Google Shape;147;p26"/>
          <p:cNvSpPr txBox="1"/>
          <p:nvPr/>
        </p:nvSpPr>
        <p:spPr>
          <a:xfrm>
            <a:off x="239000" y="623450"/>
            <a:ext cx="7689300" cy="14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В конце занятия можно обвести по точечному рисунку насекомое, которое мне понравилось. После занятия можно забрать работу домой.</a:t>
            </a:r>
            <a:endParaRPr sz="1600"/>
          </a:p>
        </p:txBody>
      </p:sp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025" y="1430500"/>
            <a:ext cx="4218675" cy="28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154" name="Google Shape;154;p27"/>
          <p:cNvSpPr txBox="1"/>
          <p:nvPr/>
        </p:nvSpPr>
        <p:spPr>
          <a:xfrm>
            <a:off x="620075" y="830425"/>
            <a:ext cx="7575000" cy="12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Если мне понадобится какая-либо помощь, я обращусь к помощнику экскурсовода.</a:t>
            </a:r>
            <a:endParaRPr sz="1900"/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200" y="1683326"/>
            <a:ext cx="4165530" cy="2777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22</a:t>
            </a:r>
            <a:endParaRPr/>
          </a:p>
        </p:txBody>
      </p:sp>
      <p:sp>
        <p:nvSpPr>
          <p:cNvPr id="161" name="Google Shape;161;p28"/>
          <p:cNvSpPr txBox="1"/>
          <p:nvPr/>
        </p:nvSpPr>
        <p:spPr>
          <a:xfrm>
            <a:off x="425100" y="1371600"/>
            <a:ext cx="8293800" cy="7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После занятия мы спускаемся на первый этаж по лестнице.</a:t>
            </a:r>
            <a:endParaRPr sz="19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24</a:t>
            </a:r>
            <a:endParaRPr/>
          </a:p>
        </p:txBody>
      </p:sp>
      <p:sp>
        <p:nvSpPr>
          <p:cNvPr id="167" name="Google Shape;167;p29"/>
          <p:cNvSpPr txBox="1"/>
          <p:nvPr/>
        </p:nvSpPr>
        <p:spPr>
          <a:xfrm>
            <a:off x="443350" y="633850"/>
            <a:ext cx="84894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Если я сдавал в гардероб свою верхнюю одежду или рюкзак, я заберу их.</a:t>
            </a:r>
            <a:endParaRPr sz="1600"/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675" y="1299025"/>
            <a:ext cx="4556400" cy="303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25</a:t>
            </a:r>
            <a:endParaRPr/>
          </a:p>
        </p:txBody>
      </p:sp>
      <p:sp>
        <p:nvSpPr>
          <p:cNvPr id="174" name="Google Shape;174;p30"/>
          <p:cNvSpPr txBox="1"/>
          <p:nvPr/>
        </p:nvSpPr>
        <p:spPr>
          <a:xfrm>
            <a:off x="441600" y="405250"/>
            <a:ext cx="8260800" cy="12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Сегодня мы были в музее на занятии “Насекомые”.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Я узнал много интересного о насекомых. У насекомых шесть конечностей. Я узнал, какие насекомые живут в Республике Коми. В Республике Коми есть бабочки, жуки, комары, стрекозы, тараканы.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Если я захочу, я могу прийти сюда на занятие о пресмыкающихся. 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750" y="2629150"/>
            <a:ext cx="3117382" cy="19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5293" y="2638382"/>
            <a:ext cx="3117381" cy="1978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/>
        </p:nvSpPr>
        <p:spPr>
          <a:xfrm>
            <a:off x="1386500" y="1139700"/>
            <a:ext cx="6210900" cy="26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НАЦИОНАЛЬНЫЙ МУЗЕЙ РЕСПУБЛИКИ КОМИ</a:t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КОММУНИСТИЧЕСКАЯ, 6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25-54-08 (доб. 601)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 </a:t>
            </a:r>
            <a:r>
              <a:rPr lang="en" sz="2000"/>
              <a:t>m</a:t>
            </a:r>
            <a:r>
              <a:rPr lang="en" sz="2000"/>
              <a:t>useumkomi.ru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https://vk.com/zverinmrk</a:t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468275" y="455975"/>
            <a:ext cx="8441100" cy="14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Скоро я с классом поеду в Национальный музей Республики Коми на занятие о насекомых. Насекомые - это животные. </a:t>
            </a:r>
            <a:r>
              <a:rPr lang="en" sz="1600">
                <a:solidFill>
                  <a:schemeClr val="dk1"/>
                </a:solidFill>
              </a:rPr>
              <a:t>Мы уже были на занятии о зверях. Мы уже были на занятии о птицах. Мы уже были на занятии о рыбах.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В музее обычно бывает очень интересно.</a:t>
            </a:r>
            <a:r>
              <a:rPr lang="en" sz="1600">
                <a:solidFill>
                  <a:schemeClr val="dk1"/>
                </a:solidFill>
              </a:rPr>
              <a:t> </a:t>
            </a:r>
            <a:endParaRPr sz="1600"/>
          </a:p>
        </p:txBody>
      </p:sp>
      <p:sp>
        <p:nvSpPr>
          <p:cNvPr id="61" name="Google Shape;61;p14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164" y="2161300"/>
            <a:ext cx="3869460" cy="2579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68" name="Google Shape;68;p15"/>
          <p:cNvSpPr txBox="1"/>
          <p:nvPr/>
        </p:nvSpPr>
        <p:spPr>
          <a:xfrm>
            <a:off x="768950" y="633725"/>
            <a:ext cx="63072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Эта желтая дверь - вход в музей. </a:t>
            </a:r>
            <a:endParaRPr sz="1600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330025"/>
            <a:ext cx="4894125" cy="326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509175" y="533425"/>
            <a:ext cx="7221600" cy="8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Мы войдем в музей, повернем налево и попадем в вестибюль.</a:t>
            </a:r>
            <a:endParaRPr sz="1600"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125" y="1161500"/>
            <a:ext cx="4842120" cy="322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82" name="Google Shape;82;p17"/>
          <p:cNvSpPr txBox="1"/>
          <p:nvPr/>
        </p:nvSpPr>
        <p:spPr>
          <a:xfrm>
            <a:off x="488375" y="457200"/>
            <a:ext cx="7055400" cy="9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В вестибюле находится гардероб. Здесь можно сдать верхнюю одежду и рюкзак.</a:t>
            </a:r>
            <a:endParaRPr sz="1600"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375" y="1456250"/>
            <a:ext cx="4599675" cy="306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sp>
        <p:nvSpPr>
          <p:cNvPr id="89" name="Google Shape;89;p18"/>
          <p:cNvSpPr txBox="1"/>
          <p:nvPr/>
        </p:nvSpPr>
        <p:spPr>
          <a:xfrm>
            <a:off x="540325" y="623450"/>
            <a:ext cx="6182700" cy="31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В музее есть несколько правил: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1. Оставаться рядом с группой.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2. Ходить спокойным шагом.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3. Слушать экскурсовода.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Соблюдать правила очень важно для безопасности посетителей. </a:t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7300" y="1758375"/>
            <a:ext cx="2021151" cy="202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1000" y="1758375"/>
            <a:ext cx="2021151" cy="202115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/>
        </p:nvSpPr>
        <p:spPr>
          <a:xfrm>
            <a:off x="457200" y="374075"/>
            <a:ext cx="7604100" cy="8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В вестибюле нас встретят экскурсовод и помощник экскурсовода.</a:t>
            </a:r>
            <a:endParaRPr sz="1600"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4250" y="1213125"/>
            <a:ext cx="4075845" cy="2717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188" y="1213137"/>
            <a:ext cx="4075830" cy="2717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105" name="Google Shape;105;p20"/>
          <p:cNvSpPr txBox="1"/>
          <p:nvPr/>
        </p:nvSpPr>
        <p:spPr>
          <a:xfrm>
            <a:off x="363750" y="416775"/>
            <a:ext cx="8416500" cy="10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Мы познакомимся с экскурсоводом и помощником экскурсовода. Нам дадут наклейки на одежду с нашими именами. Так экскурсовод всегда будет знать наши имена.</a:t>
            </a:r>
            <a:endParaRPr sz="1900"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975" y="1318850"/>
            <a:ext cx="4805775" cy="320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endParaRPr/>
          </a:p>
        </p:txBody>
      </p:sp>
      <p:sp>
        <p:nvSpPr>
          <p:cNvPr id="112" name="Google Shape;112;p21"/>
          <p:cNvSpPr txBox="1"/>
          <p:nvPr/>
        </p:nvSpPr>
        <p:spPr>
          <a:xfrm>
            <a:off x="581900" y="533600"/>
            <a:ext cx="7834500" cy="7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Если я устал, я присяду на стул. Стулья стоят в вестибюле возле окон.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Если я устал, помощник экскурсовода покажет мне тихую зону. Здесь я смогу отдохнуть и вернуться к группе.</a:t>
            </a:r>
            <a:endParaRPr sz="1600"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650" y="1954200"/>
            <a:ext cx="3990105" cy="2660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