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slide" Target="slides/slide17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24" Type="http://schemas.openxmlformats.org/officeDocument/2006/relationships/slide" Target="slides/slide19.xml"/><Relationship Id="rId12" Type="http://schemas.openxmlformats.org/officeDocument/2006/relationships/slide" Target="slides/slide7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8df0d0ede5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8df0d0ede5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8df0d0ede5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8df0d0ede5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8df0d0ede5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8df0d0ede5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8df0d0ede5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8df0d0ede5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8df0d0ede5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8df0d0ede5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8df0d0ede5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8df0d0ede5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8df0d0ede5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8df0d0ede5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8df0d0ede5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8df0d0ede5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8df0d0ede5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8df0d0ede5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8df0d0ede5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8df0d0ede5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8df0d0ede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8df0d0ede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8df0d0ede5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8df0d0ede5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8df0d0ede5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8df0d0ede5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8df0d0ede5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8df0d0ede5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8df0d0ede5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8df0d0ede5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8df0d0ede5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8df0d0ede5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8df0d0ede5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8df0d0ede5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8df0d0ede5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8df0d0ede5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Relationship Id="rId4" Type="http://schemas.openxmlformats.org/officeDocument/2006/relationships/image" Target="../media/image13.png"/><Relationship Id="rId5" Type="http://schemas.openxmlformats.org/officeDocument/2006/relationships/image" Target="../media/image1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Relationship Id="rId4" Type="http://schemas.openxmlformats.org/officeDocument/2006/relationships/image" Target="../media/image5.jpg"/><Relationship Id="rId5" Type="http://schemas.openxmlformats.org/officeDocument/2006/relationships/image" Target="../media/image1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0" y="1801525"/>
            <a:ext cx="85728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ЗАНЯТИЕ В </a:t>
            </a:r>
            <a:endParaRPr sz="4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НАЦИОНАЛЬНОМ </a:t>
            </a:r>
            <a:r>
              <a:rPr lang="en" sz="4000"/>
              <a:t>МУЗЕЕ </a:t>
            </a:r>
            <a:endParaRPr sz="4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РЕСПУБЛИКИ КОМИ</a:t>
            </a:r>
            <a:endParaRPr sz="4000"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87980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СОЦИАЛЬНАЯ ИСТОРИЯ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2"/>
          <p:cNvSpPr txBox="1"/>
          <p:nvPr/>
        </p:nvSpPr>
        <p:spPr>
          <a:xfrm>
            <a:off x="7874675" y="4522700"/>
            <a:ext cx="419100" cy="4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12</a:t>
            </a:r>
            <a:endParaRPr/>
          </a:p>
        </p:txBody>
      </p:sp>
      <p:sp>
        <p:nvSpPr>
          <p:cNvPr id="119" name="Google Shape;119;p22"/>
          <p:cNvSpPr txBox="1"/>
          <p:nvPr/>
        </p:nvSpPr>
        <p:spPr>
          <a:xfrm>
            <a:off x="519550" y="477975"/>
            <a:ext cx="7606200" cy="8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Туалет находится слева от гардероба за перегородкой.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</a:rPr>
              <a:t>Если мне надо будет выбросить мусор, я выброшу его в мусорное ведро в туалете. </a:t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120" name="Google Shape;12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0000" y="1785700"/>
            <a:ext cx="4263720" cy="28424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3"/>
          <p:cNvSpPr txBox="1"/>
          <p:nvPr/>
        </p:nvSpPr>
        <p:spPr>
          <a:xfrm>
            <a:off x="7874675" y="4522700"/>
            <a:ext cx="419100" cy="4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14</a:t>
            </a:r>
            <a:endParaRPr/>
          </a:p>
        </p:txBody>
      </p:sp>
      <p:sp>
        <p:nvSpPr>
          <p:cNvPr id="126" name="Google Shape;126;p23"/>
          <p:cNvSpPr txBox="1"/>
          <p:nvPr/>
        </p:nvSpPr>
        <p:spPr>
          <a:xfrm>
            <a:off x="319325" y="1575575"/>
            <a:ext cx="8343900" cy="14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Занятие о зверях будет проходить в Отделе природы.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</a:rPr>
              <a:t>Экскурсовод и помощник экскурсовода отведут меня и моих одноклассников туда.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Зал находится на втором этаже. Я могу попасть туда по лестнице. </a:t>
            </a:r>
            <a:endParaRPr sz="16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4"/>
          <p:cNvSpPr txBox="1"/>
          <p:nvPr/>
        </p:nvSpPr>
        <p:spPr>
          <a:xfrm>
            <a:off x="7874675" y="4522700"/>
            <a:ext cx="419100" cy="4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15</a:t>
            </a:r>
            <a:endParaRPr/>
          </a:p>
        </p:txBody>
      </p:sp>
      <p:sp>
        <p:nvSpPr>
          <p:cNvPr id="132" name="Google Shape;132;p24"/>
          <p:cNvSpPr txBox="1"/>
          <p:nvPr/>
        </p:nvSpPr>
        <p:spPr>
          <a:xfrm>
            <a:off x="651175" y="329025"/>
            <a:ext cx="85656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В зале Отдела природы за витринами я увижу экспонаты - зверей, птиц, рыб и насекомых. 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Экспонаты в витринах посетители рассматривают через стекло.</a:t>
            </a:r>
            <a:endParaRPr sz="1600"/>
          </a:p>
        </p:txBody>
      </p:sp>
      <p:pic>
        <p:nvPicPr>
          <p:cNvPr id="133" name="Google Shape;13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8250" y="1522700"/>
            <a:ext cx="4500030" cy="300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5"/>
          <p:cNvSpPr txBox="1"/>
          <p:nvPr/>
        </p:nvSpPr>
        <p:spPr>
          <a:xfrm>
            <a:off x="7874675" y="4522700"/>
            <a:ext cx="419100" cy="4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16</a:t>
            </a:r>
            <a:endParaRPr/>
          </a:p>
        </p:txBody>
      </p:sp>
      <p:sp>
        <p:nvSpPr>
          <p:cNvPr id="139" name="Google Shape;139;p25"/>
          <p:cNvSpPr txBox="1"/>
          <p:nvPr/>
        </p:nvSpPr>
        <p:spPr>
          <a:xfrm>
            <a:off x="176625" y="852025"/>
            <a:ext cx="78453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Экскурсовод расскажет нам о зверях. Мы узнаем много нового и интересного про них.</a:t>
            </a:r>
            <a:endParaRPr sz="1600"/>
          </a:p>
        </p:txBody>
      </p:sp>
      <p:pic>
        <p:nvPicPr>
          <p:cNvPr id="140" name="Google Shape;14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5450" y="1876575"/>
            <a:ext cx="2549250" cy="1911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66638" y="1876575"/>
            <a:ext cx="2796936" cy="191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76225" y="1956250"/>
            <a:ext cx="2628900" cy="175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6"/>
          <p:cNvSpPr txBox="1"/>
          <p:nvPr/>
        </p:nvSpPr>
        <p:spPr>
          <a:xfrm>
            <a:off x="7874675" y="4522700"/>
            <a:ext cx="419100" cy="4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19</a:t>
            </a:r>
            <a:endParaRPr/>
          </a:p>
        </p:txBody>
      </p:sp>
      <p:sp>
        <p:nvSpPr>
          <p:cNvPr id="148" name="Google Shape;148;p26"/>
          <p:cNvSpPr txBox="1"/>
          <p:nvPr/>
        </p:nvSpPr>
        <p:spPr>
          <a:xfrm>
            <a:off x="239000" y="623450"/>
            <a:ext cx="7689300" cy="14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В конце занятия можно раскрасить животное, которое мне понравилось. </a:t>
            </a:r>
            <a:endParaRPr sz="16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После занятия можно забрать раскраску домой.</a:t>
            </a:r>
            <a:endParaRPr sz="1600"/>
          </a:p>
        </p:txBody>
      </p:sp>
      <p:pic>
        <p:nvPicPr>
          <p:cNvPr id="149" name="Google Shape;14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650" y="1710250"/>
            <a:ext cx="4999910" cy="2812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/>
          <p:nvPr/>
        </p:nvSpPr>
        <p:spPr>
          <a:xfrm>
            <a:off x="7874675" y="4522700"/>
            <a:ext cx="419100" cy="4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9</a:t>
            </a:r>
            <a:endParaRPr/>
          </a:p>
        </p:txBody>
      </p:sp>
      <p:sp>
        <p:nvSpPr>
          <p:cNvPr id="155" name="Google Shape;155;p27"/>
          <p:cNvSpPr txBox="1"/>
          <p:nvPr/>
        </p:nvSpPr>
        <p:spPr>
          <a:xfrm>
            <a:off x="620075" y="830425"/>
            <a:ext cx="7575000" cy="126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</a:rPr>
              <a:t>Если мне понадобится какая-либо помощь, я обращусь к помощнику экскурсовода.</a:t>
            </a:r>
            <a:endParaRPr sz="1900"/>
          </a:p>
        </p:txBody>
      </p:sp>
      <p:pic>
        <p:nvPicPr>
          <p:cNvPr id="156" name="Google Shape;15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200" y="1683326"/>
            <a:ext cx="4165530" cy="27770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8"/>
          <p:cNvSpPr txBox="1"/>
          <p:nvPr/>
        </p:nvSpPr>
        <p:spPr>
          <a:xfrm>
            <a:off x="7874675" y="4522700"/>
            <a:ext cx="419100" cy="4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22</a:t>
            </a:r>
            <a:endParaRPr/>
          </a:p>
        </p:txBody>
      </p:sp>
      <p:sp>
        <p:nvSpPr>
          <p:cNvPr id="162" name="Google Shape;162;p28"/>
          <p:cNvSpPr txBox="1"/>
          <p:nvPr/>
        </p:nvSpPr>
        <p:spPr>
          <a:xfrm>
            <a:off x="425100" y="1371600"/>
            <a:ext cx="8293800" cy="7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После занятия мы спускаемся на первый этаж по лестнице.</a:t>
            </a:r>
            <a:endParaRPr sz="19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9"/>
          <p:cNvSpPr txBox="1"/>
          <p:nvPr/>
        </p:nvSpPr>
        <p:spPr>
          <a:xfrm>
            <a:off x="7874675" y="4522700"/>
            <a:ext cx="419100" cy="4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24</a:t>
            </a:r>
            <a:endParaRPr/>
          </a:p>
        </p:txBody>
      </p:sp>
      <p:sp>
        <p:nvSpPr>
          <p:cNvPr id="168" name="Google Shape;168;p29"/>
          <p:cNvSpPr txBox="1"/>
          <p:nvPr/>
        </p:nvSpPr>
        <p:spPr>
          <a:xfrm>
            <a:off x="443350" y="633850"/>
            <a:ext cx="8489400" cy="6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Если я сдавал в гардероб свою верхнюю одежду или рюкзак, я заберу их.</a:t>
            </a:r>
            <a:endParaRPr sz="1600"/>
          </a:p>
        </p:txBody>
      </p:sp>
      <p:pic>
        <p:nvPicPr>
          <p:cNvPr id="169" name="Google Shape;16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675" y="1299025"/>
            <a:ext cx="4556400" cy="303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0"/>
          <p:cNvSpPr txBox="1"/>
          <p:nvPr/>
        </p:nvSpPr>
        <p:spPr>
          <a:xfrm>
            <a:off x="7874675" y="4522700"/>
            <a:ext cx="419100" cy="4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25</a:t>
            </a:r>
            <a:endParaRPr/>
          </a:p>
        </p:txBody>
      </p:sp>
      <p:sp>
        <p:nvSpPr>
          <p:cNvPr id="175" name="Google Shape;175;p30"/>
          <p:cNvSpPr txBox="1"/>
          <p:nvPr/>
        </p:nvSpPr>
        <p:spPr>
          <a:xfrm>
            <a:off x="441600" y="405250"/>
            <a:ext cx="8260800" cy="125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Сегодня мы были в музее на занятии “Звери”. 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Я узнал много интересного о зверях. Тело зверей покрыто мехом. Я узнал, какие звери живут в лесах Республики Коми. В лесу живут медведь, волк, лиса, заяц, лось, кабан, рысь.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Если я захочу, я могу прийти сюда на занятие о птицах. </a:t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176" name="Google Shape;17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9150" y="2673700"/>
            <a:ext cx="2785074" cy="2088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89848" y="2689227"/>
            <a:ext cx="3010202" cy="205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1"/>
          <p:cNvSpPr txBox="1"/>
          <p:nvPr/>
        </p:nvSpPr>
        <p:spPr>
          <a:xfrm>
            <a:off x="1386500" y="1139700"/>
            <a:ext cx="6210900" cy="26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НАЦИОНАЛЬНЫЙ МУЗЕЙ РЕСПУБЛИКИ КОМИ</a:t>
            </a:r>
            <a:endParaRPr sz="2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КОММУНИСТИЧЕСКАЯ, 6</a:t>
            </a:r>
            <a:endParaRPr sz="2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25-54-08 (доб. 601)</a:t>
            </a:r>
            <a:endParaRPr sz="2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 </a:t>
            </a:r>
            <a:r>
              <a:rPr lang="en" sz="2000"/>
              <a:t>m</a:t>
            </a:r>
            <a:r>
              <a:rPr lang="en" sz="2000"/>
              <a:t>useumkomi.ru</a:t>
            </a:r>
            <a:endParaRPr sz="2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https://vk.com/zverinmrk</a:t>
            </a:r>
            <a:endParaRPr sz="2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/>
        </p:nvSpPr>
        <p:spPr>
          <a:xfrm>
            <a:off x="468275" y="455975"/>
            <a:ext cx="8093700" cy="14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Скоро я с классом поеду в Национальный музей Республики Коми на занятие о зверях. Звери - это животные. Их тела покрыты мехом.</a:t>
            </a:r>
            <a:r>
              <a:rPr lang="en" sz="1600">
                <a:solidFill>
                  <a:schemeClr val="dk1"/>
                </a:solidFill>
              </a:rPr>
              <a:t> 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В музее обычно бывает очень интересно.</a:t>
            </a:r>
            <a:r>
              <a:rPr lang="en" sz="1600">
                <a:solidFill>
                  <a:schemeClr val="dk1"/>
                </a:solidFill>
              </a:rPr>
              <a:t> </a:t>
            </a:r>
            <a:endParaRPr sz="1600"/>
          </a:p>
        </p:txBody>
      </p:sp>
      <p:sp>
        <p:nvSpPr>
          <p:cNvPr id="61" name="Google Shape;61;p14"/>
          <p:cNvSpPr txBox="1"/>
          <p:nvPr/>
        </p:nvSpPr>
        <p:spPr>
          <a:xfrm>
            <a:off x="7874675" y="4522700"/>
            <a:ext cx="419100" cy="4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</a:t>
            </a:r>
            <a:endParaRPr/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139" y="1943075"/>
            <a:ext cx="3869460" cy="25796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/>
        </p:nvSpPr>
        <p:spPr>
          <a:xfrm>
            <a:off x="7874675" y="4522700"/>
            <a:ext cx="419100" cy="4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</a:t>
            </a:r>
            <a:endParaRPr/>
          </a:p>
        </p:txBody>
      </p:sp>
      <p:sp>
        <p:nvSpPr>
          <p:cNvPr id="68" name="Google Shape;68;p15"/>
          <p:cNvSpPr txBox="1"/>
          <p:nvPr/>
        </p:nvSpPr>
        <p:spPr>
          <a:xfrm>
            <a:off x="768950" y="633725"/>
            <a:ext cx="6307200" cy="6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Эта желтая дверь - вход в музей. </a:t>
            </a:r>
            <a:endParaRPr sz="1600"/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400" y="1330025"/>
            <a:ext cx="4894125" cy="326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/>
          <p:nvPr/>
        </p:nvSpPr>
        <p:spPr>
          <a:xfrm>
            <a:off x="7874675" y="4522700"/>
            <a:ext cx="419100" cy="4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</a:t>
            </a:r>
            <a:endParaRPr/>
          </a:p>
        </p:txBody>
      </p:sp>
      <p:sp>
        <p:nvSpPr>
          <p:cNvPr id="75" name="Google Shape;75;p16"/>
          <p:cNvSpPr txBox="1"/>
          <p:nvPr/>
        </p:nvSpPr>
        <p:spPr>
          <a:xfrm>
            <a:off x="509175" y="533425"/>
            <a:ext cx="7221600" cy="86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Мы войдем в музей, повернем налево и попадем в вестибюль.</a:t>
            </a:r>
            <a:endParaRPr sz="1600"/>
          </a:p>
        </p:txBody>
      </p:sp>
      <p:pic>
        <p:nvPicPr>
          <p:cNvPr id="76" name="Google Shape;7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8125" y="1161500"/>
            <a:ext cx="4842120" cy="322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/>
          <p:nvPr/>
        </p:nvSpPr>
        <p:spPr>
          <a:xfrm>
            <a:off x="7874675" y="4522700"/>
            <a:ext cx="419100" cy="4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</a:t>
            </a:r>
            <a:endParaRPr/>
          </a:p>
        </p:txBody>
      </p:sp>
      <p:sp>
        <p:nvSpPr>
          <p:cNvPr id="82" name="Google Shape;82;p17"/>
          <p:cNvSpPr txBox="1"/>
          <p:nvPr/>
        </p:nvSpPr>
        <p:spPr>
          <a:xfrm>
            <a:off x="488375" y="457200"/>
            <a:ext cx="7055400" cy="9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В вестибюле находится гардероб. Здесь можно сдать верхнюю одежду и рюкзак.</a:t>
            </a:r>
            <a:endParaRPr sz="1600"/>
          </a:p>
        </p:txBody>
      </p:sp>
      <p:pic>
        <p:nvPicPr>
          <p:cNvPr id="83" name="Google Shape;8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7375" y="1456250"/>
            <a:ext cx="4599675" cy="3066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/>
          <p:nvPr/>
        </p:nvSpPr>
        <p:spPr>
          <a:xfrm>
            <a:off x="7874675" y="4522700"/>
            <a:ext cx="419100" cy="4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6</a:t>
            </a:r>
            <a:endParaRPr/>
          </a:p>
        </p:txBody>
      </p:sp>
      <p:sp>
        <p:nvSpPr>
          <p:cNvPr id="89" name="Google Shape;89;p18"/>
          <p:cNvSpPr txBox="1"/>
          <p:nvPr/>
        </p:nvSpPr>
        <p:spPr>
          <a:xfrm>
            <a:off x="540325" y="623450"/>
            <a:ext cx="6182700" cy="31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В музее есть несколько правил: 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1. Оставаться рядом с группой. 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2. Ходить спокойным шагом. 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3. Слушать экскурсовода. 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Соблюдать правила очень важно для безопасности посетителей. </a:t>
            </a:r>
            <a:endParaRPr sz="16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9"/>
          <p:cNvSpPr txBox="1"/>
          <p:nvPr/>
        </p:nvSpPr>
        <p:spPr>
          <a:xfrm>
            <a:off x="7874675" y="4522700"/>
            <a:ext cx="419100" cy="4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</a:t>
            </a:r>
            <a:endParaRPr/>
          </a:p>
        </p:txBody>
      </p:sp>
      <p:pic>
        <p:nvPicPr>
          <p:cNvPr id="95" name="Google Shape;9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07300" y="1758375"/>
            <a:ext cx="2021151" cy="2021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1000" y="1758375"/>
            <a:ext cx="2021151" cy="2021151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9"/>
          <p:cNvSpPr txBox="1"/>
          <p:nvPr/>
        </p:nvSpPr>
        <p:spPr>
          <a:xfrm>
            <a:off x="457200" y="374075"/>
            <a:ext cx="7604100" cy="86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В вестибюле нас встретят экскурсовод и помощник экскурсовода.</a:t>
            </a:r>
            <a:endParaRPr sz="1600"/>
          </a:p>
        </p:txBody>
      </p:sp>
      <p:pic>
        <p:nvPicPr>
          <p:cNvPr id="98" name="Google Shape;9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4250" y="1213125"/>
            <a:ext cx="4075845" cy="2717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188" y="1213137"/>
            <a:ext cx="4075830" cy="2717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/>
          <p:nvPr/>
        </p:nvSpPr>
        <p:spPr>
          <a:xfrm>
            <a:off x="7874675" y="4522700"/>
            <a:ext cx="419100" cy="4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7</a:t>
            </a:r>
            <a:endParaRPr/>
          </a:p>
        </p:txBody>
      </p:sp>
      <p:sp>
        <p:nvSpPr>
          <p:cNvPr id="105" name="Google Shape;105;p20"/>
          <p:cNvSpPr txBox="1"/>
          <p:nvPr/>
        </p:nvSpPr>
        <p:spPr>
          <a:xfrm>
            <a:off x="363750" y="416775"/>
            <a:ext cx="8416500" cy="10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</a:rPr>
              <a:t>Мы познакомимся с экскурсоводом и помощником экскурсовода. Нам дадут наклейки на одежду с нашими именами. Так экскурсовод всегда будет знать наши имена.</a:t>
            </a:r>
            <a:endParaRPr sz="1900"/>
          </a:p>
        </p:txBody>
      </p:sp>
      <p:pic>
        <p:nvPicPr>
          <p:cNvPr id="106" name="Google Shape;10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975" y="1318850"/>
            <a:ext cx="4805775" cy="320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1"/>
          <p:cNvSpPr txBox="1"/>
          <p:nvPr/>
        </p:nvSpPr>
        <p:spPr>
          <a:xfrm>
            <a:off x="7874675" y="4522700"/>
            <a:ext cx="419100" cy="4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11</a:t>
            </a:r>
            <a:endParaRPr/>
          </a:p>
        </p:txBody>
      </p:sp>
      <p:sp>
        <p:nvSpPr>
          <p:cNvPr id="112" name="Google Shape;112;p21"/>
          <p:cNvSpPr txBox="1"/>
          <p:nvPr/>
        </p:nvSpPr>
        <p:spPr>
          <a:xfrm>
            <a:off x="581900" y="533600"/>
            <a:ext cx="7834500" cy="72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Если я устал, я присяду на стул. Стулья стоят в вестибюле возле окон. 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Если я устал, помощник экскурсовода покажет мне тихую зону. Здесь я смогу отдохнуть и вернуться к группе.</a:t>
            </a:r>
            <a:endParaRPr sz="1600"/>
          </a:p>
        </p:txBody>
      </p:sp>
      <p:pic>
        <p:nvPicPr>
          <p:cNvPr id="113" name="Google Shape;11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4650" y="1954200"/>
            <a:ext cx="3990105" cy="26600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