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f0d0ede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f0d0ede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f0d0ed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df0d0ed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f0d0ede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f0d0ede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f0d0ed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f0d0ed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f0d0ede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f0d0ed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df0d0ed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df0d0ed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f0d0ede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df0d0ede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df0d0ede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df0d0ed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df0d0ed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df0d0ed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df0d0ede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df0d0ede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f0d0ed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f0d0e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df0d0ed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df0d0ed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f0d0ed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f0d0ed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f0d0ed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f0d0ed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f0d0ed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f0d0ed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f0d0ed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f0d0ed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f0d0ed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f0d0ed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f0d0ed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f0d0ed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1525"/>
            <a:ext cx="857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ЗАНЯТИЕ В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НАЦИОНАЛЬНОМ </a:t>
            </a:r>
            <a:r>
              <a:rPr lang="en" sz="4000"/>
              <a:t>МУЗЕЕ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РЕСПУБЛИКИ КОМИ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87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СОЦИАЛЬНАЯ ИСТОРИЯ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519550" y="477975"/>
            <a:ext cx="76062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Туалет находится слева от гардероба за перегородкой.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надо будет выбросить мусор, я выброшу его в мусорное ведро в туалете.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" y="1785700"/>
            <a:ext cx="4263720" cy="284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319325" y="1575575"/>
            <a:ext cx="83439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Занятие о рыбах будет проходить в Отделе природы.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Экскурсовод и помощник экскурсовода отведут меня и моих одноклассников туда.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Зал находится на втором этаже. Я могу попасть туда по лестнице.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651175" y="329025"/>
            <a:ext cx="856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зале Отдела природы за витринами я увижу экспонаты - зверей, птиц, рыб и насекомых.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Экспонаты в витринах посетители рассматривают через стекло.</a:t>
            </a:r>
            <a:endParaRPr sz="16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50" y="1522700"/>
            <a:ext cx="4500030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176625" y="852025"/>
            <a:ext cx="784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Экскурсовод расскажет нам о рыбах. Мы узнаем много нового и интересного про них.</a:t>
            </a:r>
            <a:endParaRPr sz="16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47" y="1976475"/>
            <a:ext cx="4032624" cy="22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239000" y="623450"/>
            <a:ext cx="76893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конце занятия можно нарисовать красками рыбу на камне. После занятия можно забрать работу домой.</a:t>
            </a:r>
            <a:endParaRPr sz="1600"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75" y="1659125"/>
            <a:ext cx="4218675" cy="28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620075" y="830425"/>
            <a:ext cx="75750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понадобится какая-либо помощь, я обращусь к помощнику экскурсовода.</a:t>
            </a:r>
            <a:endParaRPr sz="190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00" y="1683326"/>
            <a:ext cx="4165530" cy="27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425100" y="1371600"/>
            <a:ext cx="8293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После занятия мы спускаемся на первый этаж по лестнице.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</a:t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443350" y="633850"/>
            <a:ext cx="8489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сдавал в гардероб свою верхнюю одежду или рюкзак, я заберу их.</a:t>
            </a:r>
            <a:endParaRPr sz="1600"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75" y="1299025"/>
            <a:ext cx="4556400" cy="3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441600" y="405250"/>
            <a:ext cx="82608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Сегодня мы были в музее на занятии “Рыбы”.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Я узнал много интересного о рыбах. Тело рыб покрыто чешуей. Я узнал, какие рыбы живут в реках Республики Коми. В Республике Коми есть щука, окунь, карась, ерш, красноперка, пескарь.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захочу, я могу прийти сюда на занятие о насекомых.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00" y="2571750"/>
            <a:ext cx="3844602" cy="216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1386500" y="1139700"/>
            <a:ext cx="6210900" cy="26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НАЦИОНАЛЬНЫЙ МУЗЕЙ РЕСПУБЛИКИ КОМИ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КОММУНИСТИЧЕСКАЯ, 6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25-54-08 (доб. 601)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lang="en" sz="2000"/>
              <a:t>m</a:t>
            </a:r>
            <a:r>
              <a:rPr lang="en" sz="2000"/>
              <a:t>useumkomi.ru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https://vk.com/zverinmrk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8275" y="455975"/>
            <a:ext cx="80937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Скоро я с классом поеду в Национальный музей Республики Коми на занятие о рыбах. Рыбы - это животные. Их тела покрыты чешуей.</a:t>
            </a:r>
            <a:r>
              <a:rPr lang="en" sz="1600">
                <a:solidFill>
                  <a:schemeClr val="dk1"/>
                </a:solidFill>
              </a:rPr>
              <a:t> Мы уже были на занятии о зверях. Мы уже были на занятиях о птицах.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обычно бывает очень интересно.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/>
          </a:p>
        </p:txBody>
      </p:sp>
      <p:sp>
        <p:nvSpPr>
          <p:cNvPr id="61" name="Google Shape;61;p1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4" y="2161300"/>
            <a:ext cx="3869460" cy="257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768950" y="633725"/>
            <a:ext cx="6307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Эта желтая дверь - вход в музей. </a:t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330025"/>
            <a:ext cx="4894125" cy="32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09175" y="533425"/>
            <a:ext cx="7221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Мы войдем в музей, повернем налево и попадем в вестибюль.</a:t>
            </a:r>
            <a:endParaRPr sz="16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25" y="1161500"/>
            <a:ext cx="4842120" cy="3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88375" y="457200"/>
            <a:ext cx="7055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находится гардероб. Здесь можно сдать верхнюю одежду и рюкзак.</a:t>
            </a:r>
            <a:endParaRPr sz="16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75" y="1456250"/>
            <a:ext cx="4599675" cy="30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540325" y="623450"/>
            <a:ext cx="61827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есть несколько правил: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1. Оставаться рядом с группой.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2. Ходить спокойным шагом.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3. Слушать экскурсовода.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Соблюдать правила очень важно для безопасности посетителей.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3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457200" y="374075"/>
            <a:ext cx="76041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нас встретят экскурсовод и помощник экскурсовода.</a:t>
            </a:r>
            <a:endParaRPr sz="16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213125"/>
            <a:ext cx="4075845" cy="271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8" y="1213137"/>
            <a:ext cx="4075830" cy="2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63750" y="416775"/>
            <a:ext cx="84165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Мы познакомимся с экскурсоводом и помощником экскурсовода. Нам дадут наклейки на одежду с нашими именами. Так экскурсовод всегда будет знать наши имена.</a:t>
            </a:r>
            <a:endParaRPr sz="19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75" y="1318850"/>
            <a:ext cx="4805775" cy="32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581900" y="533600"/>
            <a:ext cx="78345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я присяду на стул. Стулья стоят в вестибюле возле окон.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помощник экскурсовода покажет мне тихую зону. Здесь я смогу отдохнуть и вернуться к группе.</a:t>
            </a:r>
            <a:endParaRPr sz="16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0" y="1954200"/>
            <a:ext cx="3990105" cy="266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